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78" r:id="rId7"/>
    <p:sldId id="273" r:id="rId8"/>
    <p:sldId id="274" r:id="rId9"/>
    <p:sldId id="275" r:id="rId10"/>
    <p:sldId id="276" r:id="rId11"/>
    <p:sldId id="279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2EB43-8469-459F-B4BE-646DC65D2B32}" v="1" dt="2022-11-09T07:37:17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7 Besparingen 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deze periode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CD2E49-B9E2-454E-9441-50B693E41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is elektriciteit?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Productie van elektriciteit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Productie van drinkwater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RWZI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Energieverbruik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rekening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Besparingen</a:t>
            </a:r>
          </a:p>
        </p:txBody>
      </p:sp>
    </p:spTree>
    <p:extLst>
      <p:ext uri="{BB962C8B-B14F-4D97-AF65-F5344CB8AC3E}">
        <p14:creationId xmlns:p14="http://schemas.microsoft.com/office/powerpoint/2010/main" val="331837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5CF7A9D-9361-44A9-B97F-955C4180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528637"/>
            <a:ext cx="78009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EE335D-9FD5-4237-A471-1430175A5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1472974"/>
            <a:ext cx="11124478" cy="43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D149C-A721-4D5E-9657-FA5EAB4C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Trias Energetica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CED6EE-80EC-44D1-B875-2655F4D9F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7760" y="365125"/>
            <a:ext cx="641604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0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1: Beperk de energievraag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2090206">
            <a:off x="9659612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BF4D7E7-A21F-457D-BDE2-788E67EE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90" y="1868585"/>
            <a:ext cx="4514850" cy="21431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99D6FD-29D9-45C4-B9AC-914852F8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85" y="4221671"/>
            <a:ext cx="3539231" cy="22760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72A546-BD24-41DF-9486-8E0F0894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2" y="4221671"/>
            <a:ext cx="2982481" cy="2143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D47FCF-B505-4462-BFB9-A68CE592E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481" y="3683520"/>
            <a:ext cx="2719003" cy="31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2: Gebruik duurzame energie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9722948">
            <a:off x="10791724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8D510-781F-4B1F-9FE8-10DAE9B0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54" y="1516430"/>
            <a:ext cx="5461194" cy="19125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788E08-02CA-4D32-A856-3201D69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54" y="3770919"/>
            <a:ext cx="4060068" cy="2706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F7F85D-6EF5-4A98-AEB4-F4CC770C5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032" y="3770919"/>
            <a:ext cx="5413424" cy="27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3: Gebruik fossiele brandstoffen zo efficiënt mogelijk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6200000">
            <a:off x="10199411" y="914303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848B0D-561B-46C4-91FB-9B58532D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94" y="2072639"/>
            <a:ext cx="3980543" cy="39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08F8-D330-4266-933B-E2B09B30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Vanaf 2050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575DF-19B3-4148-9B02-B8DEF5F3D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9743" cy="4351338"/>
          </a:xfrm>
        </p:spPr>
        <p:txBody>
          <a:bodyPr>
            <a:normAutofit/>
          </a:bodyPr>
          <a:lstStyle/>
          <a:p>
            <a:pPr lvl="1"/>
            <a:r>
              <a:rPr lang="nl-NL" sz="4000" dirty="0">
                <a:latin typeface="+mj-lt"/>
              </a:rPr>
              <a:t>Stap 2/3 Gebruik duurzame energie zo efficiënt mogelijk </a:t>
            </a:r>
          </a:p>
          <a:p>
            <a:pPr lvl="1"/>
            <a:endParaRPr lang="nl-NL" sz="4000" dirty="0">
              <a:latin typeface="+mj-lt"/>
            </a:endParaRPr>
          </a:p>
          <a:p>
            <a:pPr lvl="1"/>
            <a:endParaRPr lang="nl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9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A37EA-30DE-4F25-AAC3-ECFD7E5E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 in breder perspectief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AED539-90EB-4D64-B3DA-54A3EEC375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257" t="30355" r="41275" b="17331"/>
          <a:stretch/>
        </p:blipFill>
        <p:spPr>
          <a:xfrm>
            <a:off x="2463018" y="1446920"/>
            <a:ext cx="6596576" cy="44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29D1-C153-4C18-A889-97501C7A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</a:t>
            </a:r>
            <a:r>
              <a:rPr lang="nl-NL" i="1" dirty="0"/>
              <a:t>Trias </a:t>
            </a:r>
            <a:r>
              <a:rPr lang="nl-NL" i="1" dirty="0" err="1"/>
              <a:t>Aquatica</a:t>
            </a:r>
            <a:r>
              <a:rPr lang="nl-NL" i="1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C927D-86B0-4E8A-9A61-BF01D619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58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Kun je de aanpak in de Trias Energetica ook gebruiken voor de aanpak bij het besparen van water?	</a:t>
            </a:r>
          </a:p>
          <a:p>
            <a:endParaRPr lang="nl-NL" dirty="0"/>
          </a:p>
          <a:p>
            <a:r>
              <a:rPr lang="nl-NL" dirty="0"/>
              <a:t>Kom met een voorstel en licht toe aan de hand van een voorbeeld	</a:t>
            </a: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312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4f0c93-2979-4f27-aab2-70de95932352">
      <UserInfo>
        <DisplayName>Jitse Noordermeer</DisplayName>
        <AccountId>67</AccountId>
        <AccountType/>
      </UserInfo>
    </SharedWithUsers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605F2-43F7-4873-B3F3-7A30DDDA9D0A}">
  <ds:schemaRefs>
    <ds:schemaRef ds:uri="34354c1b-6b8c-435b-ad50-990538c19557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7a28104-336f-447d-946e-e305ac2bcd47"/>
    <ds:schemaRef ds:uri="2c4f0c93-2979-4f27-aab2-70de95932352"/>
    <ds:schemaRef ds:uri="c6f82ce1-f6df-49a5-8b49-cf8409a27aa4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83F8B-543D-4289-B798-2F8595F2E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107</Words>
  <Application>Microsoft Office PowerPoint</Application>
  <PresentationFormat>Breedbeeld</PresentationFormat>
  <Paragraphs>23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Trias Energetica</vt:lpstr>
      <vt:lpstr>Stap 1: Beperk de energievraag </vt:lpstr>
      <vt:lpstr>Stap 2: Gebruik duurzame energie</vt:lpstr>
      <vt:lpstr>Stap 3: Gebruik fossiele brandstoffen zo efficiënt mogelijk</vt:lpstr>
      <vt:lpstr>Vanaf 2050 </vt:lpstr>
      <vt:lpstr>Duurzaamheid in breder perspectief</vt:lpstr>
      <vt:lpstr>‘Trias Aquatica’</vt:lpstr>
      <vt:lpstr>Overzicht deze periode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4</cp:revision>
  <dcterms:created xsi:type="dcterms:W3CDTF">2019-10-07T19:39:09Z</dcterms:created>
  <dcterms:modified xsi:type="dcterms:W3CDTF">2022-11-09T07:37:41Z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